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6835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Whatcha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Doin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’?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17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2917F4-9B5A-4371-AFB6-5BD108299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3918"/>
            <a:ext cx="7021013" cy="37353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1523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2019-08-02T14:12:00Z</dcterms:modified>
  <cp:category>Shooting</cp:category>
</cp:coreProperties>
</file>

<file path=docProps/thumbnail.jpeg>
</file>